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75" r:id="rId2"/>
    <p:sldId id="276" r:id="rId3"/>
    <p:sldId id="265" r:id="rId4"/>
    <p:sldId id="277" r:id="rId5"/>
    <p:sldId id="261" r:id="rId6"/>
    <p:sldId id="266" r:id="rId7"/>
    <p:sldId id="270" r:id="rId8"/>
    <p:sldId id="267" r:id="rId9"/>
    <p:sldId id="271" r:id="rId10"/>
    <p:sldId id="272" r:id="rId11"/>
    <p:sldId id="273" r:id="rId12"/>
    <p:sldId id="274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EFAA8-C3CA-4E99-8E76-4B0A42666F5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F723D13-2921-4D6A-9715-CD7E26D8595F}">
      <dgm:prSet phldrT="[Text]" custT="1"/>
      <dgm:spPr/>
      <dgm:t>
        <a:bodyPr/>
        <a:lstStyle/>
        <a:p>
          <a:r>
            <a:rPr lang="en-US" sz="2000" dirty="0"/>
            <a:t>Write output to port A</a:t>
          </a:r>
        </a:p>
      </dgm:t>
    </dgm:pt>
    <dgm:pt modelId="{E0AAB7D2-9C5F-4442-84BD-0F477C8BD5B3}" type="parTrans" cxnId="{D99E1ADA-56E4-4CBC-A597-111A33194005}">
      <dgm:prSet/>
      <dgm:spPr/>
      <dgm:t>
        <a:bodyPr/>
        <a:lstStyle/>
        <a:p>
          <a:endParaRPr lang="en-US"/>
        </a:p>
      </dgm:t>
    </dgm:pt>
    <dgm:pt modelId="{2D137F5D-9610-44C6-A4A7-39C75FCE58C8}" type="sibTrans" cxnId="{D99E1ADA-56E4-4CBC-A597-111A33194005}">
      <dgm:prSet/>
      <dgm:spPr/>
      <dgm:t>
        <a:bodyPr/>
        <a:lstStyle/>
        <a:p>
          <a:endParaRPr lang="en-US"/>
        </a:p>
      </dgm:t>
    </dgm:pt>
    <dgm:pt modelId="{14B8AA7C-F655-4C01-B2D9-F7A833B7D6BC}">
      <dgm:prSet phldrT="[Text]" custT="1"/>
      <dgm:spPr/>
      <dgm:t>
        <a:bodyPr/>
        <a:lstStyle/>
        <a:p>
          <a:r>
            <a:rPr lang="en-US" sz="2000" dirty="0"/>
            <a:t>Set time for each state</a:t>
          </a:r>
        </a:p>
      </dgm:t>
    </dgm:pt>
    <dgm:pt modelId="{A1EEFE7D-236D-4DE6-9FCE-20CC9F5CAD68}" type="parTrans" cxnId="{0B212B28-90FF-45D3-A22D-592C117CE594}">
      <dgm:prSet/>
      <dgm:spPr/>
      <dgm:t>
        <a:bodyPr/>
        <a:lstStyle/>
        <a:p>
          <a:endParaRPr lang="en-US"/>
        </a:p>
      </dgm:t>
    </dgm:pt>
    <dgm:pt modelId="{0E5A0774-E281-4CE9-B51C-5E8B42BF9A66}" type="sibTrans" cxnId="{0B212B28-90FF-45D3-A22D-592C117CE594}">
      <dgm:prSet/>
      <dgm:spPr/>
      <dgm:t>
        <a:bodyPr/>
        <a:lstStyle/>
        <a:p>
          <a:endParaRPr lang="en-US"/>
        </a:p>
      </dgm:t>
    </dgm:pt>
    <dgm:pt modelId="{E0B44D9F-20A8-4A9A-8F91-EA62970025D5}">
      <dgm:prSet phldrT="[Text]" custT="1"/>
      <dgm:spPr/>
      <dgm:t>
        <a:bodyPr/>
        <a:lstStyle/>
        <a:p>
          <a:r>
            <a:rPr lang="en-US" sz="2000" dirty="0"/>
            <a:t>Get input</a:t>
          </a:r>
        </a:p>
      </dgm:t>
    </dgm:pt>
    <dgm:pt modelId="{B1D0BF39-019C-4693-9B46-2E14B6AAC7E1}" type="parTrans" cxnId="{2231CCCC-E2A6-424A-8251-D818DC4AF722}">
      <dgm:prSet/>
      <dgm:spPr/>
      <dgm:t>
        <a:bodyPr/>
        <a:lstStyle/>
        <a:p>
          <a:endParaRPr lang="en-US"/>
        </a:p>
      </dgm:t>
    </dgm:pt>
    <dgm:pt modelId="{183A6B80-E3AC-4AA8-BB6F-C4E0FE943620}" type="sibTrans" cxnId="{2231CCCC-E2A6-424A-8251-D818DC4AF722}">
      <dgm:prSet/>
      <dgm:spPr/>
      <dgm:t>
        <a:bodyPr/>
        <a:lstStyle/>
        <a:p>
          <a:endParaRPr lang="en-US"/>
        </a:p>
      </dgm:t>
    </dgm:pt>
    <dgm:pt modelId="{B7CAFE82-A75E-4EA0-BFC4-BD4CBE788FB3}" type="pres">
      <dgm:prSet presAssocID="{E6AEFAA8-C3CA-4E99-8E76-4B0A42666F5F}" presName="Name0" presStyleCnt="0">
        <dgm:presLayoutVars>
          <dgm:dir/>
          <dgm:resizeHandles val="exact"/>
        </dgm:presLayoutVars>
      </dgm:prSet>
      <dgm:spPr/>
    </dgm:pt>
    <dgm:pt modelId="{FC79D4C7-FE9E-424E-9338-AE4A3D88C233}" type="pres">
      <dgm:prSet presAssocID="{DF723D13-2921-4D6A-9715-CD7E26D8595F}" presName="parTxOnly" presStyleLbl="node1" presStyleIdx="0" presStyleCnt="3" custLinFactNeighborX="-7654">
        <dgm:presLayoutVars>
          <dgm:bulletEnabled val="1"/>
        </dgm:presLayoutVars>
      </dgm:prSet>
      <dgm:spPr/>
    </dgm:pt>
    <dgm:pt modelId="{904B52F4-73B9-4B39-9634-4EEF50A33701}" type="pres">
      <dgm:prSet presAssocID="{2D137F5D-9610-44C6-A4A7-39C75FCE58C8}" presName="parSpace" presStyleCnt="0"/>
      <dgm:spPr/>
    </dgm:pt>
    <dgm:pt modelId="{5EB5909B-121B-42F2-9DEF-46D616A69CFF}" type="pres">
      <dgm:prSet presAssocID="{14B8AA7C-F655-4C01-B2D9-F7A833B7D6BC}" presName="parTxOnly" presStyleLbl="node1" presStyleIdx="1" presStyleCnt="3">
        <dgm:presLayoutVars>
          <dgm:bulletEnabled val="1"/>
        </dgm:presLayoutVars>
      </dgm:prSet>
      <dgm:spPr/>
    </dgm:pt>
    <dgm:pt modelId="{7E19FB36-BB6B-4DEE-9EE8-950B0C464164}" type="pres">
      <dgm:prSet presAssocID="{0E5A0774-E281-4CE9-B51C-5E8B42BF9A66}" presName="parSpace" presStyleCnt="0"/>
      <dgm:spPr/>
    </dgm:pt>
    <dgm:pt modelId="{F5D69631-9900-4EFA-84BA-105B3AFB7BD3}" type="pres">
      <dgm:prSet presAssocID="{E0B44D9F-20A8-4A9A-8F91-EA62970025D5}" presName="parTxOnly" presStyleLbl="node1" presStyleIdx="2" presStyleCnt="3" custLinFactNeighborX="572">
        <dgm:presLayoutVars>
          <dgm:bulletEnabled val="1"/>
        </dgm:presLayoutVars>
      </dgm:prSet>
      <dgm:spPr/>
    </dgm:pt>
  </dgm:ptLst>
  <dgm:cxnLst>
    <dgm:cxn modelId="{2AAD4703-8B5A-469C-A08E-50D7CA69677E}" type="presOf" srcId="{E0B44D9F-20A8-4A9A-8F91-EA62970025D5}" destId="{F5D69631-9900-4EFA-84BA-105B3AFB7BD3}" srcOrd="0" destOrd="0" presId="urn:microsoft.com/office/officeart/2005/8/layout/hChevron3"/>
    <dgm:cxn modelId="{0B212B28-90FF-45D3-A22D-592C117CE594}" srcId="{E6AEFAA8-C3CA-4E99-8E76-4B0A42666F5F}" destId="{14B8AA7C-F655-4C01-B2D9-F7A833B7D6BC}" srcOrd="1" destOrd="0" parTransId="{A1EEFE7D-236D-4DE6-9FCE-20CC9F5CAD68}" sibTransId="{0E5A0774-E281-4CE9-B51C-5E8B42BF9A66}"/>
    <dgm:cxn modelId="{DBA1666A-2996-4E1F-829E-46AAD4BB2954}" type="presOf" srcId="{DF723D13-2921-4D6A-9715-CD7E26D8595F}" destId="{FC79D4C7-FE9E-424E-9338-AE4A3D88C233}" srcOrd="0" destOrd="0" presId="urn:microsoft.com/office/officeart/2005/8/layout/hChevron3"/>
    <dgm:cxn modelId="{10AF9A79-2940-465A-9AD9-4D649E333AB1}" type="presOf" srcId="{E6AEFAA8-C3CA-4E99-8E76-4B0A42666F5F}" destId="{B7CAFE82-A75E-4EA0-BFC4-BD4CBE788FB3}" srcOrd="0" destOrd="0" presId="urn:microsoft.com/office/officeart/2005/8/layout/hChevron3"/>
    <dgm:cxn modelId="{2231CCCC-E2A6-424A-8251-D818DC4AF722}" srcId="{E6AEFAA8-C3CA-4E99-8E76-4B0A42666F5F}" destId="{E0B44D9F-20A8-4A9A-8F91-EA62970025D5}" srcOrd="2" destOrd="0" parTransId="{B1D0BF39-019C-4693-9B46-2E14B6AAC7E1}" sibTransId="{183A6B80-E3AC-4AA8-BB6F-C4E0FE943620}"/>
    <dgm:cxn modelId="{D99E1ADA-56E4-4CBC-A597-111A33194005}" srcId="{E6AEFAA8-C3CA-4E99-8E76-4B0A42666F5F}" destId="{DF723D13-2921-4D6A-9715-CD7E26D8595F}" srcOrd="0" destOrd="0" parTransId="{E0AAB7D2-9C5F-4442-84BD-0F477C8BD5B3}" sibTransId="{2D137F5D-9610-44C6-A4A7-39C75FCE58C8}"/>
    <dgm:cxn modelId="{0C15BFFA-BFDB-43BD-8D40-DF6C70FD2006}" type="presOf" srcId="{14B8AA7C-F655-4C01-B2D9-F7A833B7D6BC}" destId="{5EB5909B-121B-42F2-9DEF-46D616A69CFF}" srcOrd="0" destOrd="0" presId="urn:microsoft.com/office/officeart/2005/8/layout/hChevron3"/>
    <dgm:cxn modelId="{D5AD49F5-879B-4B14-8A3B-14E4D2E4C9B2}" type="presParOf" srcId="{B7CAFE82-A75E-4EA0-BFC4-BD4CBE788FB3}" destId="{FC79D4C7-FE9E-424E-9338-AE4A3D88C233}" srcOrd="0" destOrd="0" presId="urn:microsoft.com/office/officeart/2005/8/layout/hChevron3"/>
    <dgm:cxn modelId="{B655FA19-0A3E-47F5-B0C4-3AD459D3548F}" type="presParOf" srcId="{B7CAFE82-A75E-4EA0-BFC4-BD4CBE788FB3}" destId="{904B52F4-73B9-4B39-9634-4EEF50A33701}" srcOrd="1" destOrd="0" presId="urn:microsoft.com/office/officeart/2005/8/layout/hChevron3"/>
    <dgm:cxn modelId="{9C788184-AC16-418B-9E50-E07D6695DB11}" type="presParOf" srcId="{B7CAFE82-A75E-4EA0-BFC4-BD4CBE788FB3}" destId="{5EB5909B-121B-42F2-9DEF-46D616A69CFF}" srcOrd="2" destOrd="0" presId="urn:microsoft.com/office/officeart/2005/8/layout/hChevron3"/>
    <dgm:cxn modelId="{AC5D88C3-3818-4F87-A44B-ED269B21DA09}" type="presParOf" srcId="{B7CAFE82-A75E-4EA0-BFC4-BD4CBE788FB3}" destId="{7E19FB36-BB6B-4DEE-9EE8-950B0C464164}" srcOrd="3" destOrd="0" presId="urn:microsoft.com/office/officeart/2005/8/layout/hChevron3"/>
    <dgm:cxn modelId="{0D19D42C-E9A6-4977-86AE-F6721F8E92F4}" type="presParOf" srcId="{B7CAFE82-A75E-4EA0-BFC4-BD4CBE788FB3}" destId="{F5D69631-9900-4EFA-84BA-105B3AFB7BD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9D4C7-FE9E-424E-9338-AE4A3D88C233}">
      <dsp:nvSpPr>
        <dsp:cNvPr id="0" name=""/>
        <dsp:cNvSpPr/>
      </dsp:nvSpPr>
      <dsp:spPr>
        <a:xfrm>
          <a:off x="0" y="1563489"/>
          <a:ext cx="2342554" cy="9370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Write output to port A</a:t>
          </a:r>
        </a:p>
      </dsp:txBody>
      <dsp:txXfrm>
        <a:off x="0" y="1563489"/>
        <a:ext cx="2108299" cy="937021"/>
      </dsp:txXfrm>
    </dsp:sp>
    <dsp:sp modelId="{5EB5909B-121B-42F2-9DEF-46D616A69CFF}">
      <dsp:nvSpPr>
        <dsp:cNvPr id="0" name=""/>
        <dsp:cNvSpPr/>
      </dsp:nvSpPr>
      <dsp:spPr>
        <a:xfrm>
          <a:off x="1876722" y="1563489"/>
          <a:ext cx="2342554" cy="9370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Set time for each state</a:t>
          </a:r>
        </a:p>
      </dsp:txBody>
      <dsp:txXfrm>
        <a:off x="2345233" y="1563489"/>
        <a:ext cx="1405533" cy="937021"/>
      </dsp:txXfrm>
    </dsp:sp>
    <dsp:sp modelId="{F5D69631-9900-4EFA-84BA-105B3AFB7BD3}">
      <dsp:nvSpPr>
        <dsp:cNvPr id="0" name=""/>
        <dsp:cNvSpPr/>
      </dsp:nvSpPr>
      <dsp:spPr>
        <a:xfrm>
          <a:off x="3753445" y="1563489"/>
          <a:ext cx="2342554" cy="9370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input</a:t>
          </a:r>
        </a:p>
      </dsp:txBody>
      <dsp:txXfrm>
        <a:off x="4221956" y="1563489"/>
        <a:ext cx="1405533" cy="93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5" r:id="rId5"/>
    <p:sldLayoutId id="2147483683" r:id="rId6"/>
    <p:sldLayoutId id="2147483676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D60EA-6653-3AE7-7289-DD8479DAF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E6E5C-9744-5884-9CF6-BA4CC119C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42A98-C171-982E-551D-E59FBFEF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Input, output and FSM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67236" y="1003882"/>
            <a:ext cx="9144000" cy="585411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Input:</a:t>
            </a:r>
            <a:r>
              <a:rPr lang="en-US" dirty="0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23BA837-70C5-CCD2-518D-555B49941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3378"/>
              </p:ext>
            </p:extLst>
          </p:nvPr>
        </p:nvGraphicFramePr>
        <p:xfrm>
          <a:off x="1317812" y="917472"/>
          <a:ext cx="415065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553">
                  <a:extLst>
                    <a:ext uri="{9D8B030D-6E8A-4147-A177-3AD203B41FA5}">
                      <a16:colId xmlns:a16="http://schemas.microsoft.com/office/drawing/2014/main" val="3774043425"/>
                    </a:ext>
                  </a:extLst>
                </a:gridCol>
                <a:gridCol w="1383553">
                  <a:extLst>
                    <a:ext uri="{9D8B030D-6E8A-4147-A177-3AD203B41FA5}">
                      <a16:colId xmlns:a16="http://schemas.microsoft.com/office/drawing/2014/main" val="2925561131"/>
                    </a:ext>
                  </a:extLst>
                </a:gridCol>
                <a:gridCol w="1383553">
                  <a:extLst>
                    <a:ext uri="{9D8B030D-6E8A-4147-A177-3AD203B41FA5}">
                      <a16:colId xmlns:a16="http://schemas.microsoft.com/office/drawing/2014/main" val="3343509316"/>
                    </a:ext>
                  </a:extLst>
                </a:gridCol>
              </a:tblGrid>
              <a:tr h="164311">
                <a:tc>
                  <a:txBody>
                    <a:bodyPr/>
                    <a:lstStyle/>
                    <a:p>
                      <a:r>
                        <a:rPr lang="en-US" sz="2000" dirty="0"/>
                        <a:t>South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West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Pedestrian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63701"/>
                  </a:ext>
                </a:extLst>
              </a:tr>
              <a:tr h="164311">
                <a:tc>
                  <a:txBody>
                    <a:bodyPr/>
                    <a:lstStyle/>
                    <a:p>
                      <a:r>
                        <a:rPr lang="en-US" sz="2000" dirty="0"/>
                        <a:t>PB9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PB7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8346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6DAA46C-C9DC-F9C9-BE47-DBE35F7FCC1B}"/>
              </a:ext>
            </a:extLst>
          </p:cNvPr>
          <p:cNvSpPr txBox="1"/>
          <p:nvPr/>
        </p:nvSpPr>
        <p:spPr>
          <a:xfrm>
            <a:off x="0" y="1892419"/>
            <a:ext cx="90095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Output:</a:t>
            </a:r>
          </a:p>
          <a:p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31BBD77-04E7-ACBA-F0AF-EABCCD354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53804"/>
              </p:ext>
            </p:extLst>
          </p:nvPr>
        </p:nvGraphicFramePr>
        <p:xfrm>
          <a:off x="1317812" y="2094154"/>
          <a:ext cx="7606971" cy="219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873">
                  <a:extLst>
                    <a:ext uri="{9D8B030D-6E8A-4147-A177-3AD203B41FA5}">
                      <a16:colId xmlns:a16="http://schemas.microsoft.com/office/drawing/2014/main" val="3195104523"/>
                    </a:ext>
                  </a:extLst>
                </a:gridCol>
                <a:gridCol w="950871">
                  <a:extLst>
                    <a:ext uri="{9D8B030D-6E8A-4147-A177-3AD203B41FA5}">
                      <a16:colId xmlns:a16="http://schemas.microsoft.com/office/drawing/2014/main" val="959974907"/>
                    </a:ext>
                  </a:extLst>
                </a:gridCol>
                <a:gridCol w="950871">
                  <a:extLst>
                    <a:ext uri="{9D8B030D-6E8A-4147-A177-3AD203B41FA5}">
                      <a16:colId xmlns:a16="http://schemas.microsoft.com/office/drawing/2014/main" val="2214041374"/>
                    </a:ext>
                  </a:extLst>
                </a:gridCol>
                <a:gridCol w="942007">
                  <a:extLst>
                    <a:ext uri="{9D8B030D-6E8A-4147-A177-3AD203B41FA5}">
                      <a16:colId xmlns:a16="http://schemas.microsoft.com/office/drawing/2014/main" val="2463424862"/>
                    </a:ext>
                  </a:extLst>
                </a:gridCol>
                <a:gridCol w="959736">
                  <a:extLst>
                    <a:ext uri="{9D8B030D-6E8A-4147-A177-3AD203B41FA5}">
                      <a16:colId xmlns:a16="http://schemas.microsoft.com/office/drawing/2014/main" val="4023707105"/>
                    </a:ext>
                  </a:extLst>
                </a:gridCol>
                <a:gridCol w="950871">
                  <a:extLst>
                    <a:ext uri="{9D8B030D-6E8A-4147-A177-3AD203B41FA5}">
                      <a16:colId xmlns:a16="http://schemas.microsoft.com/office/drawing/2014/main" val="3591520727"/>
                    </a:ext>
                  </a:extLst>
                </a:gridCol>
                <a:gridCol w="950871">
                  <a:extLst>
                    <a:ext uri="{9D8B030D-6E8A-4147-A177-3AD203B41FA5}">
                      <a16:colId xmlns:a16="http://schemas.microsoft.com/office/drawing/2014/main" val="3524925587"/>
                    </a:ext>
                  </a:extLst>
                </a:gridCol>
                <a:gridCol w="950871">
                  <a:extLst>
                    <a:ext uri="{9D8B030D-6E8A-4147-A177-3AD203B41FA5}">
                      <a16:colId xmlns:a16="http://schemas.microsoft.com/office/drawing/2014/main" val="3960811801"/>
                    </a:ext>
                  </a:extLst>
                </a:gridCol>
              </a:tblGrid>
              <a:tr h="1684924">
                <a:tc>
                  <a:txBody>
                    <a:bodyPr/>
                    <a:lstStyle/>
                    <a:p>
                      <a:r>
                        <a:rPr lang="en-US" sz="2000" dirty="0"/>
                        <a:t>Pedes Green (Walk)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Pedes Red</a:t>
                      </a:r>
                    </a:p>
                    <a:p>
                      <a:r>
                        <a:rPr lang="en-US" sz="2000" dirty="0"/>
                        <a:t>(Don’t walk)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Red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Yellow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 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Red South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Yellow South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Green South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778380"/>
                  </a:ext>
                </a:extLst>
              </a:tr>
              <a:tr h="509396">
                <a:tc>
                  <a:txBody>
                    <a:bodyPr/>
                    <a:lstStyle/>
                    <a:p>
                      <a:r>
                        <a:rPr lang="en-US" sz="2000" dirty="0"/>
                        <a:t>PA7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403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641328-9330-E24D-5B99-26DF99C88279}"/>
              </a:ext>
            </a:extLst>
          </p:cNvPr>
          <p:cNvSpPr txBox="1"/>
          <p:nvPr/>
        </p:nvSpPr>
        <p:spPr>
          <a:xfrm>
            <a:off x="797859" y="5060968"/>
            <a:ext cx="700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Order: Walk -&gt; West -&gt; South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EFD07E-CA32-57A6-A367-A6EBC4E1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0E82B-D868-CD2A-CC20-ABB7D3D7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21091" y="363306"/>
            <a:ext cx="5193909" cy="63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Table traffic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9E45ED-12CE-9847-899E-1D1CF102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972791"/>
              </p:ext>
            </p:extLst>
          </p:nvPr>
        </p:nvGraphicFramePr>
        <p:xfrm>
          <a:off x="0" y="1087901"/>
          <a:ext cx="9144006" cy="48969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75765">
                  <a:extLst>
                    <a:ext uri="{9D8B030D-6E8A-4147-A177-3AD203B41FA5}">
                      <a16:colId xmlns:a16="http://schemas.microsoft.com/office/drawing/2014/main" val="2287869789"/>
                    </a:ext>
                  </a:extLst>
                </a:gridCol>
                <a:gridCol w="672353">
                  <a:extLst>
                    <a:ext uri="{9D8B030D-6E8A-4147-A177-3AD203B41FA5}">
                      <a16:colId xmlns:a16="http://schemas.microsoft.com/office/drawing/2014/main" val="1416703566"/>
                    </a:ext>
                  </a:extLst>
                </a:gridCol>
                <a:gridCol w="706352">
                  <a:extLst>
                    <a:ext uri="{9D8B030D-6E8A-4147-A177-3AD203B41FA5}">
                      <a16:colId xmlns:a16="http://schemas.microsoft.com/office/drawing/2014/main" val="4178010987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558069435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3404169815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160197338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2282048705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3305208756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2003969923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1428215748"/>
                    </a:ext>
                  </a:extLst>
                </a:gridCol>
                <a:gridCol w="836192">
                  <a:extLst>
                    <a:ext uri="{9D8B030D-6E8A-4147-A177-3AD203B41FA5}">
                      <a16:colId xmlns:a16="http://schemas.microsoft.com/office/drawing/2014/main" val="693748473"/>
                    </a:ext>
                  </a:extLst>
                </a:gridCol>
              </a:tblGrid>
              <a:tr h="4633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733944"/>
                  </a:ext>
                </a:extLst>
              </a:tr>
              <a:tr h="3801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  West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0x4C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533868"/>
                  </a:ext>
                </a:extLst>
              </a:tr>
              <a:tr h="3406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Wait West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20408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 stop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866032"/>
                  </a:ext>
                </a:extLst>
              </a:tr>
              <a:tr h="3281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 South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waitS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049512"/>
                  </a:ext>
                </a:extLst>
              </a:tr>
              <a:tr h="1908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Wait South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as2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as2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as2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as2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as2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048855"/>
                  </a:ext>
                </a:extLst>
              </a:tr>
              <a:tr h="32810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 stop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882716"/>
                  </a:ext>
                </a:extLst>
              </a:tr>
              <a:tr h="32452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0xA4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679350"/>
                  </a:ext>
                </a:extLst>
              </a:tr>
              <a:tr h="3356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665483"/>
                  </a:ext>
                </a:extLst>
              </a:tr>
              <a:tr h="323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685722"/>
                  </a:ext>
                </a:extLst>
              </a:tr>
              <a:tr h="323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346426"/>
                  </a:ext>
                </a:extLst>
              </a:tr>
              <a:tr h="323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828199"/>
                  </a:ext>
                </a:extLst>
              </a:tr>
              <a:tr h="323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 stop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0x64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walk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goW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92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7"/>
            <a:ext cx="8756650" cy="636996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struct State{	</a:t>
            </a:r>
          </a:p>
          <a:p>
            <a:pPr marL="0" indent="0">
              <a:buNone/>
            </a:pPr>
            <a:r>
              <a:rPr lang="en-US" sz="2400" dirty="0"/>
              <a:t>	uint32_t 	output;</a:t>
            </a:r>
          </a:p>
          <a:p>
            <a:pPr marL="0" indent="0">
              <a:buNone/>
            </a:pPr>
            <a:r>
              <a:rPr lang="en-US" sz="2400" dirty="0"/>
              <a:t>	uint32_t 	time;</a:t>
            </a:r>
          </a:p>
          <a:p>
            <a:pPr marL="0" indent="0">
              <a:buNone/>
            </a:pPr>
            <a:r>
              <a:rPr lang="en-US" sz="2400" dirty="0"/>
              <a:t>	uint32_t 	next[8];</a:t>
            </a:r>
          </a:p>
          <a:p>
            <a:pPr marL="0" indent="0">
              <a:buNone/>
            </a:pPr>
            <a:r>
              <a:rPr lang="en-US" sz="2400" dirty="0"/>
              <a:t>};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in main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4D7748-FF5F-B1DE-1BB3-7438FACEE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735237"/>
              </p:ext>
            </p:extLst>
          </p:nvPr>
        </p:nvGraphicFramePr>
        <p:xfrm>
          <a:off x="869576" y="139699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834299D-35FB-AF06-E142-1144A8692DAA}"/>
              </a:ext>
            </a:extLst>
          </p:cNvPr>
          <p:cNvGrpSpPr/>
          <p:nvPr/>
        </p:nvGrpSpPr>
        <p:grpSpPr>
          <a:xfrm>
            <a:off x="6448723" y="2960488"/>
            <a:ext cx="2342554" cy="937021"/>
            <a:chOff x="3753445" y="1563489"/>
            <a:chExt cx="2342554" cy="937021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C5539893-5C21-0296-86AC-AFD4125739E7}"/>
                </a:ext>
              </a:extLst>
            </p:cNvPr>
            <p:cNvSpPr/>
            <p:nvPr/>
          </p:nvSpPr>
          <p:spPr>
            <a:xfrm>
              <a:off x="3753445" y="1563489"/>
              <a:ext cx="2342554" cy="93702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E50D5B26-77B1-A7A2-EE4C-2E62FD3D3984}"/>
                </a:ext>
              </a:extLst>
            </p:cNvPr>
            <p:cNvSpPr txBox="1"/>
            <p:nvPr/>
          </p:nvSpPr>
          <p:spPr>
            <a:xfrm>
              <a:off x="4221956" y="1563489"/>
              <a:ext cx="1405533" cy="9370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4021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Change state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94D1-B0B9-97CB-A9B2-4F2D31319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968A-F2A2-8005-6E03-B78E65864C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274</Words>
  <Application>Microsoft Office PowerPoint</Application>
  <PresentationFormat>On-screen Show (4:3)</PresentationFormat>
  <Paragraphs>195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Lato</vt:lpstr>
      <vt:lpstr>Office Theme</vt:lpstr>
      <vt:lpstr>PowerPoint Presentation</vt:lpstr>
      <vt:lpstr>PowerPoint Presentation</vt:lpstr>
      <vt:lpstr>Input, output and FSM</vt:lpstr>
      <vt:lpstr>PowerPoint Presentation</vt:lpstr>
      <vt:lpstr>Table traffic</vt:lpstr>
      <vt:lpstr>Struct State</vt:lpstr>
      <vt:lpstr>Procedure in 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ADMIN</cp:lastModifiedBy>
  <cp:revision>18</cp:revision>
  <dcterms:created xsi:type="dcterms:W3CDTF">2021-05-28T04:32:29Z</dcterms:created>
  <dcterms:modified xsi:type="dcterms:W3CDTF">2023-09-12T14:53:51Z</dcterms:modified>
</cp:coreProperties>
</file>